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  <Override PartName="/ppt/media/image10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2022-12-03T00:03:39Z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